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35" r:id="rId2"/>
    <p:sldId id="337" r:id="rId3"/>
    <p:sldId id="338" r:id="rId4"/>
    <p:sldId id="339" r:id="rId5"/>
    <p:sldId id="340" r:id="rId6"/>
    <p:sldId id="341" r:id="rId7"/>
    <p:sldId id="342" r:id="rId8"/>
  </p:sldIdLst>
  <p:sldSz cx="12192000" cy="6858000"/>
  <p:notesSz cx="6805613" cy="99441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Univers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Univers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Univers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Univers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Univers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Univers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Univers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Univers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Univers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35" userDrawn="1">
          <p15:clr>
            <a:srgbClr val="A4A3A4"/>
          </p15:clr>
        </p15:guide>
        <p15:guide id="2" pos="3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eu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00"/>
    <a:srgbClr val="990000"/>
    <a:srgbClr val="D9D9D9"/>
    <a:srgbClr val="009999"/>
    <a:srgbClr val="F8E3C4"/>
    <a:srgbClr val="F4D4A6"/>
    <a:srgbClr val="CC3300"/>
    <a:srgbClr val="990033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55" autoAdjust="0"/>
    <p:restoredTop sz="95565" autoAdjust="0"/>
  </p:normalViewPr>
  <p:slideViewPr>
    <p:cSldViewPr>
      <p:cViewPr varScale="1">
        <p:scale>
          <a:sx n="119" d="100"/>
          <a:sy n="119" d="100"/>
        </p:scale>
        <p:origin x="-480" y="-90"/>
      </p:cViewPr>
      <p:guideLst>
        <p:guide orient="horz" pos="935"/>
        <p:guide pos="3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996" y="-96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9302" cy="49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100" b="0">
                <a:effectLst/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312" y="1"/>
            <a:ext cx="2949302" cy="49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100" b="0">
                <a:effectLst/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7435"/>
            <a:ext cx="2949302" cy="49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100" b="0">
                <a:effectLst/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312" y="9447435"/>
            <a:ext cx="2949302" cy="49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100" b="0">
                <a:effectLst/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1920CE09-FFA7-48FD-9551-D3E48AEECE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5223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9302" cy="49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100" b="0">
                <a:effectLst/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312" y="1"/>
            <a:ext cx="2949302" cy="49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100" b="0">
                <a:effectLst/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663" y="747713"/>
            <a:ext cx="6618287" cy="37242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533" y="4722947"/>
            <a:ext cx="4988551" cy="447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7435"/>
            <a:ext cx="2949302" cy="49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100" b="0">
                <a:effectLst/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312" y="9447435"/>
            <a:ext cx="2949302" cy="49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0" tIns="46040" rIns="92080" bIns="4604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100" b="0">
                <a:effectLst/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C00A3EEC-6569-4211-9754-16FC615DB8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7514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534379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pic>
        <p:nvPicPr>
          <p:cNvPr id="3" name="Image 2" descr="LOGO-LE-VILLAGE-N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675" y="404664"/>
            <a:ext cx="5844649" cy="410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22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OGO-LE-VILLAGE-B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371" y="476672"/>
            <a:ext cx="5823257" cy="4140460"/>
          </a:xfrm>
          <a:prstGeom prst="rect">
            <a:avLst/>
          </a:prstGeom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38200" y="534379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29002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31371" y="1423318"/>
            <a:ext cx="11260832" cy="4525963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fr-FR" sz="2000" dirty="0" smtClean="0">
                <a:solidFill>
                  <a:schemeClr val="tx1"/>
                </a:solidFill>
                <a:latin typeface="Bliss"/>
                <a:ea typeface="+mn-ea"/>
                <a:cs typeface="+mn-cs"/>
              </a:defRPr>
            </a:lvl1pPr>
            <a:lvl2pPr marL="539750" marR="0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lang="fr-FR" sz="2000" b="0" kern="0" dirty="0" smtClean="0">
                <a:solidFill>
                  <a:srgbClr val="FF8001"/>
                </a:solidFill>
                <a:latin typeface="Bliss"/>
                <a:ea typeface="+mn-ea"/>
                <a:cs typeface="+mn-cs"/>
              </a:defRPr>
            </a:lvl2pPr>
            <a:lvl3pPr marL="804863" marR="0" indent="-1651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1800" baseline="0">
                <a:latin typeface="Bliss"/>
              </a:defRPr>
            </a:lvl3pPr>
            <a:lvl4pPr>
              <a:buFont typeface="Arial" pitchFamily="34" charset="0"/>
              <a:buChar char="•"/>
              <a:defRPr lang="fr-FR" sz="1800" b="0" kern="0" dirty="0" smtClean="0">
                <a:solidFill>
                  <a:srgbClr val="FF8001"/>
                </a:solidFill>
                <a:latin typeface="Bliss"/>
                <a:ea typeface="+mn-ea"/>
                <a:cs typeface="+mn-cs"/>
              </a:defRPr>
            </a:lvl4pPr>
            <a:lvl5pPr>
              <a:buFont typeface="Arial" pitchFamily="34" charset="0"/>
              <a:buChar char="•"/>
              <a:defRPr sz="1800">
                <a:latin typeface="Bliss"/>
              </a:defRPr>
            </a:lvl5pPr>
            <a:lvl8pPr>
              <a:buFontTx/>
              <a:buNone/>
              <a:defRPr/>
            </a:lvl8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184566" y="6588732"/>
            <a:ext cx="768085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0">
                <a:solidFill>
                  <a:schemeClr val="tx1"/>
                </a:solidFill>
                <a:latin typeface="Bliss"/>
              </a:defRPr>
            </a:lvl1pPr>
          </a:lstStyle>
          <a:p>
            <a:fld id="{F654CEFA-C3BF-4052-A743-6C45FEFD3BB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2495600" y="6525344"/>
            <a:ext cx="6432715" cy="25202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Univers" pitchFamily="34" charset="0"/>
              </a:rPr>
              <a:t>Le Village by CA Lorraine – Dossier de candidature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Univers" pitchFamily="34" charset="0"/>
            </a:endParaRP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431371" y="274638"/>
            <a:ext cx="9793088" cy="418058"/>
          </a:xfrm>
          <a:prstGeom prst="rect">
            <a:avLst/>
          </a:prstGeom>
        </p:spPr>
        <p:txBody>
          <a:bodyPr/>
          <a:lstStyle>
            <a:lvl1pPr algn="ctr">
              <a:defRPr sz="2400" b="1" baseline="0">
                <a:solidFill>
                  <a:schemeClr val="bg1"/>
                </a:solidFill>
                <a:latin typeface="Bliss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1" name="Titre 28"/>
          <p:cNvSpPr txBox="1">
            <a:spLocks/>
          </p:cNvSpPr>
          <p:nvPr userDrawn="1"/>
        </p:nvSpPr>
        <p:spPr bwMode="auto">
          <a:xfrm>
            <a:off x="0" y="0"/>
            <a:ext cx="12192000" cy="9807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r">
              <a:defRPr/>
            </a:pPr>
            <a:endParaRPr lang="fr-F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nivers" pitchFamily="34" charset="0"/>
              <a:cs typeface="+mn-cs"/>
            </a:endParaRP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75444" y="0"/>
            <a:ext cx="1341236" cy="981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8"/>
          <p:cNvSpPr txBox="1">
            <a:spLocks/>
          </p:cNvSpPr>
          <p:nvPr userDrawn="1"/>
        </p:nvSpPr>
        <p:spPr bwMode="auto">
          <a:xfrm>
            <a:off x="0" y="0"/>
            <a:ext cx="12192000" cy="9807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algn="r">
              <a:defRPr/>
            </a:pPr>
            <a:endParaRPr lang="fr-F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nivers" pitchFamily="34" charset="0"/>
              <a:cs typeface="+mn-cs"/>
            </a:endParaRPr>
          </a:p>
        </p:txBody>
      </p:sp>
      <p:pic>
        <p:nvPicPr>
          <p:cNvPr id="6" name="Image 5" descr="LOGO-LE-VILLAGE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1" r="78717" b="74145"/>
          <a:stretch/>
        </p:blipFill>
        <p:spPr>
          <a:xfrm>
            <a:off x="10848528" y="80730"/>
            <a:ext cx="1069113" cy="827995"/>
          </a:xfrm>
          <a:prstGeom prst="rect">
            <a:avLst/>
          </a:prstGeom>
        </p:spPr>
      </p:pic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431371" y="1423318"/>
            <a:ext cx="11260832" cy="4525963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fr-FR" sz="2000" dirty="0" smtClean="0">
                <a:solidFill>
                  <a:schemeClr val="tx1"/>
                </a:solidFill>
                <a:latin typeface="Bliss"/>
                <a:ea typeface="+mn-ea"/>
                <a:cs typeface="+mn-cs"/>
              </a:defRPr>
            </a:lvl1pPr>
            <a:lvl2pPr marL="539750" marR="0" indent="-3476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lang="fr-FR" sz="2000" b="0" kern="0" dirty="0" smtClean="0">
                <a:solidFill>
                  <a:srgbClr val="FF8001"/>
                </a:solidFill>
                <a:latin typeface="Bliss"/>
                <a:ea typeface="+mn-ea"/>
                <a:cs typeface="+mn-cs"/>
              </a:defRPr>
            </a:lvl2pPr>
            <a:lvl3pPr marL="804863" marR="0" indent="-1651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 sz="1800" baseline="0">
                <a:latin typeface="Bliss"/>
              </a:defRPr>
            </a:lvl3pPr>
            <a:lvl4pPr>
              <a:buFont typeface="Arial" pitchFamily="34" charset="0"/>
              <a:buChar char="•"/>
              <a:defRPr lang="fr-FR" sz="1800" b="0" kern="0" dirty="0" smtClean="0">
                <a:solidFill>
                  <a:srgbClr val="FF8001"/>
                </a:solidFill>
                <a:latin typeface="Bliss"/>
                <a:ea typeface="+mn-ea"/>
                <a:cs typeface="+mn-cs"/>
              </a:defRPr>
            </a:lvl4pPr>
            <a:lvl5pPr>
              <a:buFont typeface="Arial" pitchFamily="34" charset="0"/>
              <a:buChar char="•"/>
              <a:defRPr sz="1800">
                <a:latin typeface="Bliss"/>
              </a:defRPr>
            </a:lvl5pPr>
            <a:lvl8pPr>
              <a:buFontTx/>
              <a:buNone/>
              <a:defRPr/>
            </a:lvl8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 smtClean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31371" y="274638"/>
            <a:ext cx="9793088" cy="418058"/>
          </a:xfrm>
          <a:prstGeom prst="rect">
            <a:avLst/>
          </a:prstGeom>
        </p:spPr>
        <p:txBody>
          <a:bodyPr/>
          <a:lstStyle>
            <a:lvl1pPr algn="ctr">
              <a:defRPr sz="2400" b="1" baseline="0">
                <a:solidFill>
                  <a:schemeClr val="tx1"/>
                </a:solidFill>
                <a:latin typeface="Bliss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59713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38200" y="5013176"/>
            <a:ext cx="10515600" cy="1163787"/>
          </a:xfrm>
          <a:prstGeom prst="rect">
            <a:avLst/>
          </a:prstGeom>
        </p:spPr>
        <p:txBody>
          <a:bodyPr anchor="ctr"/>
          <a:lstStyle/>
          <a:p>
            <a:pPr marL="0" lvl="0" indent="0" algn="ctr">
              <a:spcBef>
                <a:spcPct val="0"/>
              </a:spcBef>
              <a:buFontTx/>
              <a:buNone/>
            </a:pPr>
            <a:r>
              <a:rPr lang="fr-FR" dirty="0" smtClean="0"/>
              <a:t>Modifiez les styles du texte du masque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0" r:id="rId3"/>
    <p:sldLayoutId id="2147483653" r:id="rId4"/>
  </p:sldLayoutIdLst>
  <p:timing>
    <p:tnLst>
      <p:par>
        <p:cTn id="1" dur="indefinite" restart="never" nodeType="tmRoot"/>
      </p:par>
    </p:tnLst>
  </p:timing>
  <p:hf hdr="0" dt="0"/>
  <p:txStyles>
    <p:titleStyle>
      <a:lvl1pPr marL="0" indent="0" algn="ctr" rtl="0" eaLnBrk="1" fontAlgn="base" hangingPunct="1">
        <a:spcBef>
          <a:spcPct val="0"/>
        </a:spcBef>
        <a:spcAft>
          <a:spcPct val="0"/>
        </a:spcAft>
        <a:buFontTx/>
        <a:buNone/>
        <a:defRPr lang="fr-FR" sz="2000" b="1" kern="0" dirty="0" smtClean="0">
          <a:solidFill>
            <a:srgbClr val="FF8001"/>
          </a:solidFill>
          <a:latin typeface="Bliss"/>
          <a:ea typeface="+mn-ea"/>
          <a:cs typeface="+mn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lang="fr-FR" sz="2000" b="1" kern="0" smtClean="0">
          <a:solidFill>
            <a:schemeClr val="tx1"/>
          </a:solidFill>
          <a:latin typeface="Bliss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fr-FR" sz="4400" smtClean="0">
          <a:solidFill>
            <a:schemeClr val="tx2"/>
          </a:solidFill>
          <a:latin typeface="Times New Roman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lang="fr-FR" sz="4400" smtClean="0">
          <a:solidFill>
            <a:schemeClr val="tx2"/>
          </a:solidFill>
          <a:latin typeface="Times New Roman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fr-FR" sz="4400" smtClean="0">
          <a:solidFill>
            <a:schemeClr val="tx2"/>
          </a:solidFill>
          <a:latin typeface="Times New Roman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fr-FR" sz="4400">
          <a:solidFill>
            <a:schemeClr val="tx2"/>
          </a:solidFill>
          <a:latin typeface="Times New Roman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villagebyca@ca-lorraine.fr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4CEFA-C3BF-4052-A743-6C45FEFD3BB5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31370" y="260648"/>
            <a:ext cx="9793088" cy="418058"/>
          </a:xfrm>
        </p:spPr>
        <p:txBody>
          <a:bodyPr/>
          <a:lstStyle/>
          <a:p>
            <a:r>
              <a:rPr lang="fr-FR" dirty="0" smtClean="0"/>
              <a:t>Le Village by CA </a:t>
            </a:r>
            <a:r>
              <a:rPr lang="fr-FR" dirty="0"/>
              <a:t>Lorraine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384" y="1268760"/>
            <a:ext cx="11017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 smtClean="0"/>
              <a:t>Dossier de candidature</a:t>
            </a:r>
            <a:endParaRPr lang="en-US" dirty="0"/>
          </a:p>
        </p:txBody>
      </p:sp>
      <p:cxnSp>
        <p:nvCxnSpPr>
          <p:cNvPr id="6" name="Connecteur droit 5"/>
          <p:cNvCxnSpPr/>
          <p:nvPr/>
        </p:nvCxnSpPr>
        <p:spPr bwMode="auto">
          <a:xfrm>
            <a:off x="431370" y="1628800"/>
            <a:ext cx="11232000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7" name="Espace réservé du contenu 1"/>
          <p:cNvSpPr>
            <a:spLocks noGrp="1"/>
          </p:cNvSpPr>
          <p:nvPr>
            <p:ph idx="1"/>
          </p:nvPr>
        </p:nvSpPr>
        <p:spPr>
          <a:xfrm>
            <a:off x="535637" y="1700808"/>
            <a:ext cx="11260832" cy="2510988"/>
          </a:xfrm>
        </p:spPr>
        <p:txBody>
          <a:bodyPr/>
          <a:lstStyle/>
          <a:p>
            <a:pPr marL="0" indent="0">
              <a:buNone/>
            </a:pPr>
            <a:r>
              <a:rPr lang="fr-FR" sz="1400" b="0" dirty="0"/>
              <a:t>Vous avez récemment </a:t>
            </a:r>
            <a:r>
              <a:rPr lang="fr-FR" sz="1400" b="0" dirty="0" smtClean="0"/>
              <a:t>émis le souhait d’intégrer</a:t>
            </a:r>
            <a:r>
              <a:rPr lang="fr-FR" sz="1400" b="0" dirty="0"/>
              <a:t> le Village by CA Lorraine </a:t>
            </a:r>
            <a:r>
              <a:rPr lang="fr-FR" sz="1400" b="0" dirty="0" smtClean="0"/>
              <a:t>situé </a:t>
            </a:r>
            <a:r>
              <a:rPr lang="fr-FR" sz="1400" b="0" dirty="0"/>
              <a:t> au 1 rue de la Vologne </a:t>
            </a:r>
            <a:r>
              <a:rPr lang="fr-FR" sz="1400" b="0" dirty="0" smtClean="0"/>
              <a:t>à </a:t>
            </a:r>
            <a:r>
              <a:rPr lang="fr-FR" sz="1400" b="0" dirty="0"/>
              <a:t>Laxou.</a:t>
            </a:r>
          </a:p>
          <a:p>
            <a:pPr marL="0" indent="0">
              <a:buNone/>
            </a:pPr>
            <a:r>
              <a:rPr lang="fr-FR" sz="1400" b="0" dirty="0"/>
              <a:t> </a:t>
            </a:r>
          </a:p>
          <a:p>
            <a:pPr marL="0" indent="0">
              <a:buNone/>
            </a:pPr>
            <a:r>
              <a:rPr lang="fr-FR" sz="1400" b="0" dirty="0"/>
              <a:t>Nous vous demandons de nous adresser </a:t>
            </a:r>
            <a:r>
              <a:rPr lang="fr-FR" sz="1400" b="0" dirty="0" smtClean="0"/>
              <a:t>un</a:t>
            </a:r>
            <a:r>
              <a:rPr lang="fr-FR" sz="1400" b="0" dirty="0"/>
              <a:t> dossier de candidature qui sera examiné par ordre d’arrivée. Le dossier de candidature se compose de :</a:t>
            </a:r>
          </a:p>
          <a:p>
            <a:pPr marL="0" indent="0">
              <a:buNone/>
            </a:pPr>
            <a:r>
              <a:rPr lang="fr-FR" sz="1600" b="0" dirty="0"/>
              <a:t> </a:t>
            </a:r>
            <a:endParaRPr lang="fr-FR" sz="1600" b="0" dirty="0" smtClean="0"/>
          </a:p>
          <a:p>
            <a:pPr lvl="2" indent="-342900">
              <a:buAutoNum type="arabicPeriod"/>
            </a:pPr>
            <a:r>
              <a:rPr lang="fr-FR" sz="1400" b="0" dirty="0" smtClean="0">
                <a:solidFill>
                  <a:srgbClr val="FF6600"/>
                </a:solidFill>
              </a:rPr>
              <a:t>Fiche technique et administrative </a:t>
            </a:r>
            <a:r>
              <a:rPr lang="fr-FR" sz="1400" dirty="0" smtClean="0">
                <a:solidFill>
                  <a:srgbClr val="FF6600"/>
                </a:solidFill>
              </a:rPr>
              <a:t>: </a:t>
            </a:r>
            <a:r>
              <a:rPr lang="fr-FR" sz="1200" b="0" dirty="0" smtClean="0">
                <a:solidFill>
                  <a:srgbClr val="FF6600"/>
                </a:solidFill>
              </a:rPr>
              <a:t>nom, adresse du siège social, RCS, coordonnées téléphoniques et mail, date d’entrée souhaitée + un extrait </a:t>
            </a:r>
            <a:r>
              <a:rPr lang="fr-FR" sz="1200" b="0" dirty="0" err="1" smtClean="0">
                <a:solidFill>
                  <a:srgbClr val="FF6600"/>
                </a:solidFill>
              </a:rPr>
              <a:t>Kbis</a:t>
            </a:r>
            <a:r>
              <a:rPr lang="fr-FR" sz="1200" b="0" dirty="0" smtClean="0">
                <a:solidFill>
                  <a:srgbClr val="FF6600"/>
                </a:solidFill>
              </a:rPr>
              <a:t> (sauf si vous êtes en cours d’immatriculation)</a:t>
            </a:r>
          </a:p>
          <a:p>
            <a:pPr marL="461963" lvl="2" indent="0">
              <a:buNone/>
            </a:pPr>
            <a:r>
              <a:rPr lang="fr-FR" sz="1400" b="0" dirty="0" smtClean="0">
                <a:solidFill>
                  <a:srgbClr val="FF6600"/>
                </a:solidFill>
              </a:rPr>
              <a:t>2</a:t>
            </a:r>
            <a:r>
              <a:rPr lang="fr-FR" sz="1400" b="0" dirty="0">
                <a:solidFill>
                  <a:srgbClr val="FF6600"/>
                </a:solidFill>
              </a:rPr>
              <a:t>.    </a:t>
            </a:r>
            <a:r>
              <a:rPr lang="fr-FR" sz="1400" b="0" dirty="0" smtClean="0">
                <a:solidFill>
                  <a:srgbClr val="FF6600"/>
                </a:solidFill>
              </a:rPr>
              <a:t>Nombre </a:t>
            </a:r>
            <a:r>
              <a:rPr lang="fr-FR" sz="1400" b="0" dirty="0">
                <a:solidFill>
                  <a:srgbClr val="FF6600"/>
                </a:solidFill>
              </a:rPr>
              <a:t>de poste de travail souhaité </a:t>
            </a:r>
          </a:p>
          <a:p>
            <a:pPr marL="461963" lvl="2" indent="0">
              <a:buNone/>
            </a:pPr>
            <a:r>
              <a:rPr lang="fr-FR" sz="1400" b="0" dirty="0">
                <a:solidFill>
                  <a:srgbClr val="FF6600"/>
                </a:solidFill>
              </a:rPr>
              <a:t>3.    </a:t>
            </a:r>
            <a:r>
              <a:rPr lang="fr-FR" sz="1400" b="0" dirty="0" smtClean="0">
                <a:solidFill>
                  <a:srgbClr val="FF6600"/>
                </a:solidFill>
              </a:rPr>
              <a:t>Description </a:t>
            </a:r>
            <a:r>
              <a:rPr lang="fr-FR" sz="1400" b="0" dirty="0">
                <a:solidFill>
                  <a:srgbClr val="FF6600"/>
                </a:solidFill>
              </a:rPr>
              <a:t>de votre projet</a:t>
            </a:r>
          </a:p>
          <a:p>
            <a:pPr marL="461963" lvl="2" indent="0">
              <a:buNone/>
            </a:pPr>
            <a:r>
              <a:rPr lang="fr-FR" sz="1400" b="0" dirty="0">
                <a:solidFill>
                  <a:srgbClr val="FF6600"/>
                </a:solidFill>
              </a:rPr>
              <a:t>4.    </a:t>
            </a:r>
            <a:r>
              <a:rPr lang="fr-FR" sz="1400" b="0" dirty="0" smtClean="0">
                <a:solidFill>
                  <a:srgbClr val="FF6600"/>
                </a:solidFill>
              </a:rPr>
              <a:t>Description </a:t>
            </a:r>
            <a:r>
              <a:rPr lang="fr-FR" sz="1400" b="0" dirty="0">
                <a:solidFill>
                  <a:srgbClr val="FF6600"/>
                </a:solidFill>
              </a:rPr>
              <a:t>de votre équipe</a:t>
            </a:r>
          </a:p>
          <a:p>
            <a:pPr marL="461963" lvl="2" indent="0">
              <a:buNone/>
            </a:pPr>
            <a:r>
              <a:rPr lang="fr-FR" sz="1400" b="0" dirty="0">
                <a:solidFill>
                  <a:srgbClr val="FF6600"/>
                </a:solidFill>
              </a:rPr>
              <a:t>5.    </a:t>
            </a:r>
            <a:r>
              <a:rPr lang="fr-FR" sz="1400" b="0" dirty="0" smtClean="0">
                <a:solidFill>
                  <a:srgbClr val="FF6600"/>
                </a:solidFill>
              </a:rPr>
              <a:t>Votre </a:t>
            </a:r>
            <a:r>
              <a:rPr lang="fr-FR" sz="1400" b="0" dirty="0">
                <a:solidFill>
                  <a:srgbClr val="FF6600"/>
                </a:solidFill>
              </a:rPr>
              <a:t>marché et opportunité(s) de développement</a:t>
            </a:r>
          </a:p>
          <a:p>
            <a:pPr marL="461963" lvl="2" indent="0">
              <a:buNone/>
            </a:pPr>
            <a:r>
              <a:rPr lang="fr-FR" sz="1400" b="0" dirty="0">
                <a:solidFill>
                  <a:srgbClr val="FF6600"/>
                </a:solidFill>
              </a:rPr>
              <a:t>6.    </a:t>
            </a:r>
            <a:r>
              <a:rPr lang="fr-FR" sz="1400" b="0" dirty="0" smtClean="0">
                <a:solidFill>
                  <a:srgbClr val="FF6600"/>
                </a:solidFill>
              </a:rPr>
              <a:t>Votre </a:t>
            </a:r>
            <a:r>
              <a:rPr lang="fr-FR" sz="1400" b="0" dirty="0">
                <a:solidFill>
                  <a:srgbClr val="FF6600"/>
                </a:solidFill>
              </a:rPr>
              <a:t>Business Plan sur 3 ans ainsi que le dernier bilan ou </a:t>
            </a:r>
            <a:r>
              <a:rPr lang="fr-FR" sz="1400" b="0" dirty="0" smtClean="0">
                <a:solidFill>
                  <a:srgbClr val="FF6600"/>
                </a:solidFill>
              </a:rPr>
              <a:t>compte </a:t>
            </a:r>
            <a:r>
              <a:rPr lang="fr-FR" sz="1400" b="0" dirty="0">
                <a:solidFill>
                  <a:srgbClr val="FF6600"/>
                </a:solidFill>
              </a:rPr>
              <a:t>d’exploitation (si existant</a:t>
            </a:r>
            <a:r>
              <a:rPr lang="fr-FR" sz="1400" b="0" dirty="0" smtClean="0">
                <a:solidFill>
                  <a:srgbClr val="FF6600"/>
                </a:solidFill>
              </a:rPr>
              <a:t>)</a:t>
            </a:r>
            <a:endParaRPr lang="fr-FR" sz="1400" b="0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fr-FR" sz="1400" b="0" dirty="0" smtClean="0"/>
          </a:p>
          <a:p>
            <a:pPr marL="0" indent="0">
              <a:buNone/>
            </a:pPr>
            <a:r>
              <a:rPr lang="fr-FR" sz="1400" b="0" dirty="0" smtClean="0"/>
              <a:t>Ce </a:t>
            </a:r>
            <a:r>
              <a:rPr lang="fr-FR" sz="1400" b="0" dirty="0"/>
              <a:t>document PowerPoint, </a:t>
            </a:r>
            <a:r>
              <a:rPr lang="fr-FR" sz="1400" b="0" dirty="0" smtClean="0"/>
              <a:t>doit </a:t>
            </a:r>
            <a:r>
              <a:rPr lang="fr-FR" sz="1400" b="0" dirty="0"/>
              <a:t>comporter un </a:t>
            </a:r>
            <a:r>
              <a:rPr lang="fr-FR" sz="1400" b="0" u="sng" dirty="0"/>
              <a:t>maximum de 10 pages</a:t>
            </a:r>
            <a:r>
              <a:rPr lang="fr-FR" sz="1400" b="0" dirty="0"/>
              <a:t>. Le pitch de présentation peut nous être transmis sous forme de lien (YouTube, </a:t>
            </a:r>
            <a:r>
              <a:rPr lang="fr-FR" sz="1400" b="0" dirty="0" err="1"/>
              <a:t>Vimeo</a:t>
            </a:r>
            <a:r>
              <a:rPr lang="fr-FR" sz="1400" b="0" dirty="0"/>
              <a:t>…), par transfert de fichier, ou ficher compressé. </a:t>
            </a:r>
          </a:p>
          <a:p>
            <a:pPr marL="0" indent="0">
              <a:buNone/>
            </a:pPr>
            <a:r>
              <a:rPr lang="fr-FR" sz="1400" b="0" dirty="0" smtClean="0"/>
              <a:t>Pour </a:t>
            </a:r>
            <a:r>
              <a:rPr lang="fr-FR" sz="1400" b="0" dirty="0"/>
              <a:t>participer au </a:t>
            </a:r>
            <a:r>
              <a:rPr lang="fr-FR" sz="1400" b="0" dirty="0" smtClean="0"/>
              <a:t>prochain Comité </a:t>
            </a:r>
            <a:r>
              <a:rPr lang="fr-FR" sz="1400" b="0" dirty="0"/>
              <a:t>de </a:t>
            </a:r>
            <a:r>
              <a:rPr lang="fr-FR" sz="1400" b="0" dirty="0" smtClean="0"/>
              <a:t>Sélection</a:t>
            </a:r>
            <a:r>
              <a:rPr lang="fr-FR" sz="1400" b="0" dirty="0"/>
              <a:t>, votre dossier doit nous parvenir </a:t>
            </a:r>
            <a:r>
              <a:rPr lang="fr-FR" sz="1400" u="sng" dirty="0"/>
              <a:t>au plus tard le </a:t>
            </a:r>
            <a:r>
              <a:rPr lang="fr-FR" sz="1400" u="sng" dirty="0" smtClean="0"/>
              <a:t>16/10/2020 </a:t>
            </a:r>
            <a:r>
              <a:rPr lang="fr-FR" sz="1400" b="0" dirty="0" smtClean="0"/>
              <a:t>par mail à </a:t>
            </a:r>
            <a:r>
              <a:rPr lang="fr-FR" sz="1400" b="0" dirty="0" smtClean="0">
                <a:hlinkClick r:id="rId2"/>
              </a:rPr>
              <a:t>villagebyca@ca-lorraine.fr</a:t>
            </a:r>
            <a:endParaRPr lang="fr-FR" sz="1400" b="0" dirty="0" smtClean="0"/>
          </a:p>
          <a:p>
            <a:pPr marL="0" indent="0">
              <a:buNone/>
            </a:pPr>
            <a:r>
              <a:rPr lang="fr-FR" sz="1600" b="0" dirty="0" smtClean="0"/>
              <a:t>								</a:t>
            </a:r>
            <a:r>
              <a:rPr lang="fr-FR" sz="1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 bientôt ! La Team Village</a:t>
            </a:r>
            <a:endParaRPr lang="fr-FR" sz="16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AutoNum type="arabicPeriod" startAt="7"/>
            </a:pPr>
            <a:endParaRPr lang="fr-FR" sz="1600" b="0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fr-FR" sz="1600" b="0" dirty="0"/>
          </a:p>
          <a:p>
            <a:pPr marL="0" indent="0">
              <a:buNone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45109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4CEFA-C3BF-4052-A743-6C45FEFD3BB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31370" y="260648"/>
            <a:ext cx="9793088" cy="418058"/>
          </a:xfrm>
        </p:spPr>
        <p:txBody>
          <a:bodyPr/>
          <a:lstStyle/>
          <a:p>
            <a:r>
              <a:rPr lang="fr-FR" dirty="0"/>
              <a:t>Le Village by CA Lorraine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384" y="1268760"/>
            <a:ext cx="11017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/>
              <a:t>Dossier de </a:t>
            </a:r>
            <a:r>
              <a:rPr lang="fr-FR" dirty="0" smtClean="0"/>
              <a:t>candidature : Fiche technique et administrative</a:t>
            </a:r>
            <a:endParaRPr lang="en-US" dirty="0"/>
          </a:p>
        </p:txBody>
      </p:sp>
      <p:cxnSp>
        <p:nvCxnSpPr>
          <p:cNvPr id="6" name="Connecteur droit 5"/>
          <p:cNvCxnSpPr/>
          <p:nvPr/>
        </p:nvCxnSpPr>
        <p:spPr bwMode="auto">
          <a:xfrm>
            <a:off x="431370" y="1628800"/>
            <a:ext cx="11232000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" name="Espace réservé du contenu 1"/>
          <p:cNvSpPr>
            <a:spLocks noGrp="1"/>
          </p:cNvSpPr>
          <p:nvPr>
            <p:ph idx="1"/>
          </p:nvPr>
        </p:nvSpPr>
        <p:spPr>
          <a:xfrm>
            <a:off x="535637" y="1700808"/>
            <a:ext cx="11260832" cy="2510988"/>
          </a:xfrm>
        </p:spPr>
        <p:txBody>
          <a:bodyPr/>
          <a:lstStyle/>
          <a:p>
            <a:r>
              <a:rPr lang="fr-FR" sz="1800" b="0" dirty="0" smtClean="0"/>
              <a:t>Nom:</a:t>
            </a:r>
          </a:p>
          <a:p>
            <a:r>
              <a:rPr lang="fr-FR" sz="1800" b="0" dirty="0" smtClean="0"/>
              <a:t>Adresse du siège social:</a:t>
            </a:r>
          </a:p>
          <a:p>
            <a:r>
              <a:rPr lang="fr-FR" sz="1800" b="0" dirty="0" smtClean="0"/>
              <a:t>Immatriculation RCS:</a:t>
            </a:r>
          </a:p>
          <a:p>
            <a:r>
              <a:rPr lang="fr-FR" sz="1800" b="0" dirty="0" smtClean="0"/>
              <a:t>Coordonnées téléphoniques, mail, site web:</a:t>
            </a:r>
          </a:p>
          <a:p>
            <a:r>
              <a:rPr lang="fr-FR" sz="1800" b="0" dirty="0" smtClean="0"/>
              <a:t>Date d’entrée souhaitée:</a:t>
            </a:r>
          </a:p>
          <a:p>
            <a:r>
              <a:rPr lang="fr-FR" sz="1800" b="0" dirty="0" smtClean="0"/>
              <a:t>Un extrait </a:t>
            </a:r>
            <a:r>
              <a:rPr lang="fr-FR" sz="1800" b="0" dirty="0" err="1" smtClean="0"/>
              <a:t>Kbis</a:t>
            </a:r>
            <a:r>
              <a:rPr lang="fr-FR" sz="1800" b="0" dirty="0" smtClean="0"/>
              <a:t> (sauf </a:t>
            </a:r>
            <a:r>
              <a:rPr lang="fr-FR" sz="1800" b="0" dirty="0"/>
              <a:t>s</a:t>
            </a:r>
            <a:r>
              <a:rPr lang="fr-FR" sz="1800" b="0" dirty="0" smtClean="0"/>
              <a:t>i </a:t>
            </a:r>
            <a:r>
              <a:rPr lang="fr-FR" sz="1800" b="0" dirty="0"/>
              <a:t>v</a:t>
            </a:r>
            <a:r>
              <a:rPr lang="fr-FR" sz="1800" b="0" dirty="0" smtClean="0"/>
              <a:t>ous </a:t>
            </a:r>
            <a:r>
              <a:rPr lang="fr-FR" sz="1800" b="0" dirty="0"/>
              <a:t>ê</a:t>
            </a:r>
            <a:r>
              <a:rPr lang="fr-FR" sz="1800" b="0" dirty="0" smtClean="0"/>
              <a:t>tes </a:t>
            </a:r>
            <a:r>
              <a:rPr lang="fr-FR" sz="1800" b="0" dirty="0"/>
              <a:t>e</a:t>
            </a:r>
            <a:r>
              <a:rPr lang="fr-FR" sz="1800" b="0" dirty="0" smtClean="0"/>
              <a:t>n </a:t>
            </a:r>
            <a:r>
              <a:rPr lang="fr-FR" sz="1800" b="0" dirty="0"/>
              <a:t>c</a:t>
            </a:r>
            <a:r>
              <a:rPr lang="fr-FR" sz="1800" b="0" dirty="0" smtClean="0"/>
              <a:t>ours </a:t>
            </a:r>
            <a:r>
              <a:rPr lang="fr-FR" sz="1800" b="0" dirty="0"/>
              <a:t>d</a:t>
            </a:r>
            <a:r>
              <a:rPr lang="fr-FR" sz="1800" b="0" dirty="0" smtClean="0"/>
              <a:t>’immatriculation):</a:t>
            </a:r>
          </a:p>
          <a:p>
            <a:pPr marL="0" indent="0">
              <a:buNone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56551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4CEFA-C3BF-4052-A743-6C45FEFD3BB5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31370" y="260648"/>
            <a:ext cx="9793088" cy="418058"/>
          </a:xfrm>
        </p:spPr>
        <p:txBody>
          <a:bodyPr/>
          <a:lstStyle/>
          <a:p>
            <a:r>
              <a:rPr lang="fr-FR" dirty="0"/>
              <a:t>Le Village by CA Lorraine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384" y="1268760"/>
            <a:ext cx="11017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/>
              <a:t>Dossier de </a:t>
            </a:r>
            <a:r>
              <a:rPr lang="fr-FR" dirty="0" smtClean="0"/>
              <a:t>candidature </a:t>
            </a:r>
            <a:r>
              <a:rPr lang="fr-FR" dirty="0"/>
              <a:t>: Nombre de poste de travail souhaité </a:t>
            </a:r>
            <a:endParaRPr lang="en-US" dirty="0"/>
          </a:p>
        </p:txBody>
      </p:sp>
      <p:cxnSp>
        <p:nvCxnSpPr>
          <p:cNvPr id="6" name="Connecteur droit 5"/>
          <p:cNvCxnSpPr/>
          <p:nvPr/>
        </p:nvCxnSpPr>
        <p:spPr bwMode="auto">
          <a:xfrm>
            <a:off x="431370" y="1628800"/>
            <a:ext cx="11232000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" name="Espace réservé du contenu 1"/>
          <p:cNvSpPr>
            <a:spLocks noGrp="1"/>
          </p:cNvSpPr>
          <p:nvPr>
            <p:ph idx="1"/>
          </p:nvPr>
        </p:nvSpPr>
        <p:spPr>
          <a:xfrm>
            <a:off x="535637" y="1700808"/>
            <a:ext cx="11260832" cy="2510988"/>
          </a:xfrm>
        </p:spPr>
        <p:txBody>
          <a:bodyPr/>
          <a:lstStyle/>
          <a:p>
            <a:pPr marL="0" indent="0">
              <a:buNone/>
            </a:pP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90622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4CEFA-C3BF-4052-A743-6C45FEFD3BB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31370" y="260648"/>
            <a:ext cx="9793088" cy="418058"/>
          </a:xfrm>
        </p:spPr>
        <p:txBody>
          <a:bodyPr/>
          <a:lstStyle/>
          <a:p>
            <a:r>
              <a:rPr lang="fr-FR" dirty="0"/>
              <a:t>Le Village by CA Lorraine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384" y="1268760"/>
            <a:ext cx="11017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/>
              <a:t>Dossier de </a:t>
            </a:r>
            <a:r>
              <a:rPr lang="fr-FR" dirty="0" smtClean="0"/>
              <a:t>candidature </a:t>
            </a:r>
            <a:r>
              <a:rPr lang="fr-FR" dirty="0"/>
              <a:t>: Description de votre projet</a:t>
            </a:r>
          </a:p>
          <a:p>
            <a:pPr lvl="0"/>
            <a:endParaRPr lang="en-US" dirty="0"/>
          </a:p>
        </p:txBody>
      </p:sp>
      <p:cxnSp>
        <p:nvCxnSpPr>
          <p:cNvPr id="6" name="Connecteur droit 5"/>
          <p:cNvCxnSpPr/>
          <p:nvPr/>
        </p:nvCxnSpPr>
        <p:spPr bwMode="auto">
          <a:xfrm>
            <a:off x="431370" y="1628800"/>
            <a:ext cx="11232000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" name="Espace réservé du contenu 1"/>
          <p:cNvSpPr>
            <a:spLocks noGrp="1"/>
          </p:cNvSpPr>
          <p:nvPr>
            <p:ph idx="1"/>
          </p:nvPr>
        </p:nvSpPr>
        <p:spPr>
          <a:xfrm>
            <a:off x="535637" y="1700808"/>
            <a:ext cx="11260832" cy="2510988"/>
          </a:xfrm>
        </p:spPr>
        <p:txBody>
          <a:bodyPr/>
          <a:lstStyle/>
          <a:p>
            <a:pPr marL="0" indent="0">
              <a:buNone/>
            </a:pP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367185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4CEFA-C3BF-4052-A743-6C45FEFD3BB5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31370" y="260648"/>
            <a:ext cx="9793088" cy="418058"/>
          </a:xfrm>
        </p:spPr>
        <p:txBody>
          <a:bodyPr/>
          <a:lstStyle/>
          <a:p>
            <a:r>
              <a:rPr lang="fr-FR" dirty="0"/>
              <a:t>Le Village by CA Lorraine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384" y="1268760"/>
            <a:ext cx="11017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/>
              <a:t>Dossier de </a:t>
            </a:r>
            <a:r>
              <a:rPr lang="fr-FR" dirty="0" smtClean="0"/>
              <a:t>candidature </a:t>
            </a:r>
            <a:r>
              <a:rPr lang="fr-FR" dirty="0"/>
              <a:t>: Description de votre équipe</a:t>
            </a:r>
          </a:p>
          <a:p>
            <a:pPr lvl="0"/>
            <a:endParaRPr lang="fr-FR" dirty="0"/>
          </a:p>
          <a:p>
            <a:pPr lvl="0"/>
            <a:endParaRPr lang="en-US" dirty="0"/>
          </a:p>
        </p:txBody>
      </p:sp>
      <p:cxnSp>
        <p:nvCxnSpPr>
          <p:cNvPr id="6" name="Connecteur droit 5"/>
          <p:cNvCxnSpPr/>
          <p:nvPr/>
        </p:nvCxnSpPr>
        <p:spPr bwMode="auto">
          <a:xfrm>
            <a:off x="431370" y="1628800"/>
            <a:ext cx="11232000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" name="Espace réservé du contenu 1"/>
          <p:cNvSpPr>
            <a:spLocks noGrp="1"/>
          </p:cNvSpPr>
          <p:nvPr>
            <p:ph idx="1"/>
          </p:nvPr>
        </p:nvSpPr>
        <p:spPr>
          <a:xfrm>
            <a:off x="535637" y="1700808"/>
            <a:ext cx="11260832" cy="2510988"/>
          </a:xfrm>
        </p:spPr>
        <p:txBody>
          <a:bodyPr/>
          <a:lstStyle/>
          <a:p>
            <a:pPr marL="0" indent="0">
              <a:buNone/>
            </a:pP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393983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4CEFA-C3BF-4052-A743-6C45FEFD3BB5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31370" y="260648"/>
            <a:ext cx="9793088" cy="418058"/>
          </a:xfrm>
        </p:spPr>
        <p:txBody>
          <a:bodyPr/>
          <a:lstStyle/>
          <a:p>
            <a:r>
              <a:rPr lang="fr-FR" dirty="0"/>
              <a:t>Le Village by CA Lorraine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384" y="1268760"/>
            <a:ext cx="11017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/>
              <a:t>Dossier de </a:t>
            </a:r>
            <a:r>
              <a:rPr lang="fr-FR" dirty="0" smtClean="0"/>
              <a:t>candidature </a:t>
            </a:r>
            <a:r>
              <a:rPr lang="fr-FR" dirty="0"/>
              <a:t>: Votre marché et opportunité(s) de développement</a:t>
            </a:r>
          </a:p>
          <a:p>
            <a:pPr lvl="0"/>
            <a:endParaRPr lang="fr-FR" dirty="0"/>
          </a:p>
          <a:p>
            <a:pPr lvl="0"/>
            <a:endParaRPr lang="en-US" dirty="0"/>
          </a:p>
        </p:txBody>
      </p:sp>
      <p:cxnSp>
        <p:nvCxnSpPr>
          <p:cNvPr id="6" name="Connecteur droit 5"/>
          <p:cNvCxnSpPr/>
          <p:nvPr/>
        </p:nvCxnSpPr>
        <p:spPr bwMode="auto">
          <a:xfrm>
            <a:off x="431370" y="1628800"/>
            <a:ext cx="11232000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" name="Espace réservé du contenu 1"/>
          <p:cNvSpPr>
            <a:spLocks noGrp="1"/>
          </p:cNvSpPr>
          <p:nvPr>
            <p:ph idx="1"/>
          </p:nvPr>
        </p:nvSpPr>
        <p:spPr>
          <a:xfrm>
            <a:off x="535637" y="1700808"/>
            <a:ext cx="11260832" cy="2510988"/>
          </a:xfrm>
        </p:spPr>
        <p:txBody>
          <a:bodyPr/>
          <a:lstStyle/>
          <a:p>
            <a:pPr marL="0" indent="0">
              <a:buNone/>
            </a:pP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409228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4CEFA-C3BF-4052-A743-6C45FEFD3BB5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31370" y="260648"/>
            <a:ext cx="9793088" cy="418058"/>
          </a:xfrm>
        </p:spPr>
        <p:txBody>
          <a:bodyPr/>
          <a:lstStyle/>
          <a:p>
            <a:r>
              <a:rPr lang="fr-FR" dirty="0"/>
              <a:t>Le Village by CA Lorraine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384" y="1268760"/>
            <a:ext cx="11017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/>
              <a:t>Dossier de </a:t>
            </a:r>
            <a:r>
              <a:rPr lang="fr-FR" dirty="0" smtClean="0"/>
              <a:t>candidature </a:t>
            </a:r>
            <a:r>
              <a:rPr lang="fr-FR" dirty="0"/>
              <a:t>: Votre Business Plan sur 3 </a:t>
            </a:r>
            <a:r>
              <a:rPr lang="fr-FR" dirty="0" smtClean="0"/>
              <a:t>ans</a:t>
            </a:r>
            <a:endParaRPr lang="fr-FR" dirty="0"/>
          </a:p>
          <a:p>
            <a:pPr lvl="0"/>
            <a:endParaRPr lang="fr-FR" dirty="0"/>
          </a:p>
          <a:p>
            <a:pPr lvl="0"/>
            <a:endParaRPr lang="en-US" dirty="0"/>
          </a:p>
        </p:txBody>
      </p:sp>
      <p:cxnSp>
        <p:nvCxnSpPr>
          <p:cNvPr id="6" name="Connecteur droit 5"/>
          <p:cNvCxnSpPr/>
          <p:nvPr/>
        </p:nvCxnSpPr>
        <p:spPr bwMode="auto">
          <a:xfrm>
            <a:off x="431370" y="1628800"/>
            <a:ext cx="11232000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" name="Espace réservé du contenu 1"/>
          <p:cNvSpPr>
            <a:spLocks noGrp="1"/>
          </p:cNvSpPr>
          <p:nvPr>
            <p:ph idx="1"/>
          </p:nvPr>
        </p:nvSpPr>
        <p:spPr>
          <a:xfrm>
            <a:off x="535637" y="1700808"/>
            <a:ext cx="11260832" cy="2510988"/>
          </a:xfrm>
        </p:spPr>
        <p:txBody>
          <a:bodyPr/>
          <a:lstStyle/>
          <a:p>
            <a:pPr marL="0" indent="0">
              <a:buNone/>
            </a:pPr>
            <a:r>
              <a:rPr lang="fr-FR" sz="1800" b="0" dirty="0">
                <a:solidFill>
                  <a:schemeClr val="bg1">
                    <a:lumMod val="85000"/>
                  </a:schemeClr>
                </a:solidFill>
              </a:rPr>
              <a:t>ainsi que le dernier bilan ou </a:t>
            </a:r>
            <a:r>
              <a:rPr lang="fr-FR" sz="1800" b="0" dirty="0" smtClean="0">
                <a:solidFill>
                  <a:schemeClr val="bg1">
                    <a:lumMod val="85000"/>
                  </a:schemeClr>
                </a:solidFill>
              </a:rPr>
              <a:t>compte </a:t>
            </a:r>
            <a:r>
              <a:rPr lang="fr-FR" sz="1800" b="0" dirty="0">
                <a:solidFill>
                  <a:schemeClr val="bg1">
                    <a:lumMod val="85000"/>
                  </a:schemeClr>
                </a:solidFill>
              </a:rPr>
              <a:t>d’exploitation (si existant)</a:t>
            </a:r>
          </a:p>
          <a:p>
            <a:pPr marL="0" indent="0">
              <a:buNone/>
            </a:pP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224535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pt Le Village 2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Univer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Univers" pitchFamily="34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Modèle ppt Le Village" id="{57C6F109-1640-4310-AA1A-2E66247D781E}" vid="{E59DE716-CFB3-4507-85B7-C0D533CCB16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ppt Le Village 2</Template>
  <TotalTime>0</TotalTime>
  <Words>153</Words>
  <Application>Microsoft Office PowerPoint</Application>
  <PresentationFormat>Personnalisé</PresentationFormat>
  <Paragraphs>43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Modèle ppt Le Village 2</vt:lpstr>
      <vt:lpstr>Le Village by CA Lorraine</vt:lpstr>
      <vt:lpstr>Le Village by CA Lorraine</vt:lpstr>
      <vt:lpstr>Le Village by CA Lorraine</vt:lpstr>
      <vt:lpstr>Le Village by CA Lorraine</vt:lpstr>
      <vt:lpstr>Le Village by CA Lorraine</vt:lpstr>
      <vt:lpstr>Le Village by CA Lorraine</vt:lpstr>
      <vt:lpstr>Le Village by CA Lorraine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2015-09-16T14:26:43Z</dcterms:created>
  <dcterms:modified xsi:type="dcterms:W3CDTF">2020-09-07T09:45:22Z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-656428179</vt:i4>
  </property>
  <property fmtid="{D5CDD505-2E9C-101B-9397-08002B2CF9AE}" pid="3" name="_NewReviewCycle">
    <vt:lpwstr/>
  </property>
</Properties>
</file>